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C45"/>
    <a:srgbClr val="E4DAA6"/>
    <a:srgbClr val="D4D8D5"/>
    <a:srgbClr val="7C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64483"/>
            <a:ext cx="9144000" cy="2387600"/>
          </a:xfrm>
          <a:effectLst>
            <a:glow rad="215900">
              <a:schemeClr val="bg1"/>
            </a:glow>
          </a:effectLst>
        </p:spPr>
        <p:txBody>
          <a:bodyPr>
            <a:normAutofit/>
          </a:bodyPr>
          <a:lstStyle/>
          <a:p>
            <a:pPr algn="l"/>
            <a:r>
              <a:rPr lang="fa-IR" sz="5400" b="1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مشاوره توسعه فنی محصولات</a:t>
            </a:r>
            <a:endParaRPr lang="en-US" sz="5400" dirty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01" y="1638239"/>
            <a:ext cx="9144000" cy="1655762"/>
          </a:xfrm>
          <a:effectLst>
            <a:glow rad="203200">
              <a:schemeClr val="bg1"/>
            </a:glow>
          </a:effectLst>
        </p:spPr>
        <p:txBody>
          <a:bodyPr>
            <a:normAutofit/>
          </a:bodyPr>
          <a:lstStyle/>
          <a:p>
            <a:pPr algn="l" rtl="1"/>
            <a:r>
              <a:rPr lang="fa-IR" sz="2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 راهنمای تصویری ثبت درخواست مشاوره</a:t>
            </a:r>
            <a:r>
              <a:rPr lang="en-US" sz="2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 </a:t>
            </a:r>
            <a:r>
              <a:rPr lang="fa-IR" sz="200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درحوزه نفت وگاز و پتروشیمی</a:t>
            </a:r>
            <a:endParaRPr lang="en-US" sz="2000" dirty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9337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>
                <a:cs typeface="B Mitra" panose="00000400000000000000" pitchFamily="2" charset="-78"/>
              </a:rPr>
              <a:t>از طریق نشانی </a:t>
            </a:r>
            <a:r>
              <a:rPr lang="en-US" b="1" dirty="0">
                <a:cs typeface="B Mitra" panose="00000400000000000000" pitchFamily="2" charset="-78"/>
              </a:rPr>
              <a:t>bizservices.ir</a:t>
            </a:r>
            <a:r>
              <a:rPr lang="fa-IR" b="1" dirty="0">
                <a:cs typeface="B Mitra" panose="00000400000000000000" pitchFamily="2" charset="-78"/>
              </a:rPr>
              <a:t> و ورود متقاضی وارد حساب کاربری خود شوید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7"/>
          <a:srcRect l="9253" t="786" r="13447"/>
          <a:stretch/>
        </p:blipFill>
        <p:spPr>
          <a:xfrm>
            <a:off x="2754630" y="914399"/>
            <a:ext cx="6880860" cy="4115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158807" y="1323585"/>
            <a:ext cx="949960" cy="450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Arrow: Down 3"/>
          <p:cNvSpPr/>
          <p:nvPr/>
        </p:nvSpPr>
        <p:spPr>
          <a:xfrm rot="13446637">
            <a:off x="2825432" y="1797930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1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از طریق منوی خدمات موارد بیشتر را انتخاب نمایید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1648088" y="1454047"/>
            <a:ext cx="8930005" cy="3281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243505" y="4340662"/>
            <a:ext cx="693446" cy="284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Arrow: Down 12"/>
          <p:cNvSpPr/>
          <p:nvPr/>
        </p:nvSpPr>
        <p:spPr>
          <a:xfrm rot="13446637">
            <a:off x="1862853" y="4596923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47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در لیست خدمت پیشخوان مشاوره توسعه فنی محصولات را انتخاب نمایید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6326" t="9288" r="2323" b="10959"/>
          <a:stretch/>
        </p:blipFill>
        <p:spPr>
          <a:xfrm>
            <a:off x="2125918" y="1291608"/>
            <a:ext cx="8139448" cy="3373757"/>
          </a:xfrm>
          <a:prstGeom prst="rect">
            <a:avLst/>
          </a:prstGeom>
        </p:spPr>
      </p:pic>
      <p:sp>
        <p:nvSpPr>
          <p:cNvPr id="20" name="Arrow: Down 12"/>
          <p:cNvSpPr/>
          <p:nvPr/>
        </p:nvSpPr>
        <p:spPr>
          <a:xfrm rot="6262942">
            <a:off x="9242447" y="2821876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 rot="10800000">
            <a:off x="6104585" y="2485623"/>
            <a:ext cx="2936383" cy="81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527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در صفحه ثبت درخواست بر روی دکمه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ثبت این خدمت</a:t>
            </a:r>
            <a:r>
              <a:rPr lang="fa-IR" b="1" dirty="0" smtClean="0">
                <a:cs typeface="B Mitra" panose="00000400000000000000" pitchFamily="2" charset="-78"/>
              </a:rPr>
              <a:t>  کلیک نمایید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t="17042" r="12317" b="41699"/>
          <a:stretch/>
        </p:blipFill>
        <p:spPr>
          <a:xfrm>
            <a:off x="2529555" y="806212"/>
            <a:ext cx="7461494" cy="39464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7761" y="1761003"/>
            <a:ext cx="1375873" cy="569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Arrow: Down 29"/>
          <p:cNvSpPr/>
          <p:nvPr/>
        </p:nvSpPr>
        <p:spPr>
          <a:xfrm rot="18371628">
            <a:off x="2541818" y="1334698"/>
            <a:ext cx="507147" cy="4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7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847725"/>
            <a:ext cx="8486775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22351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پس از تکمیل فرم بر روی دکمه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ثبت اطلاعات</a:t>
            </a:r>
            <a:r>
              <a:rPr lang="fa-IR" b="1" dirty="0" smtClean="0">
                <a:cs typeface="B Mitra" panose="00000400000000000000" pitchFamily="2" charset="-78"/>
              </a:rPr>
              <a:t>  کلیک نمایید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2300" y="4703163"/>
            <a:ext cx="1571625" cy="419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14551" y="2192856"/>
            <a:ext cx="7985880" cy="885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3967032">
            <a:off x="10175678" y="1924568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4914" t="32526" r="14399" b="63953"/>
          <a:stretch/>
        </p:blipFill>
        <p:spPr>
          <a:xfrm>
            <a:off x="8641724" y="3926406"/>
            <a:ext cx="1278127" cy="12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67785" r="17501" b="22243"/>
          <a:stretch/>
        </p:blipFill>
        <p:spPr>
          <a:xfrm>
            <a:off x="2202301" y="4176350"/>
            <a:ext cx="7787733" cy="425820"/>
          </a:xfrm>
          <a:prstGeom prst="rect">
            <a:avLst/>
          </a:prstGeom>
        </p:spPr>
      </p:pic>
      <p:sp>
        <p:nvSpPr>
          <p:cNvPr id="16" name="Arrow: Down 23"/>
          <p:cNvSpPr/>
          <p:nvPr/>
        </p:nvSpPr>
        <p:spPr>
          <a:xfrm rot="3967032">
            <a:off x="3883740" y="4397529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94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2" y="7852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82980" y="5223510"/>
            <a:ext cx="10344150" cy="442830"/>
          </a:xfrm>
        </p:spPr>
        <p:txBody>
          <a:bodyPr>
            <a:noAutofit/>
          </a:bodyPr>
          <a:lstStyle/>
          <a:p>
            <a:pPr rtl="1"/>
            <a:r>
              <a:rPr lang="fa-IR" sz="2000" b="1" dirty="0" smtClean="0">
                <a:cs typeface="B Mitra" panose="00000400000000000000" pitchFamily="2" charset="-78"/>
              </a:rPr>
              <a:t>ابتدا با کلیک بر روی «نمونه فایل» فایل را دانلود نموده و بعد از تکمیل اطلاعات آن را در قسمت «انتخاب و بارگذاری فایل» بارگذاری نمایید.</a:t>
            </a:r>
            <a:endParaRPr lang="en-US" sz="20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11932" r="16737" b="38073"/>
          <a:stretch/>
        </p:blipFill>
        <p:spPr>
          <a:xfrm>
            <a:off x="1632247" y="792954"/>
            <a:ext cx="9363473" cy="38608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05763" y="2620388"/>
            <a:ext cx="2663686" cy="569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Arrow: Down 29"/>
          <p:cNvSpPr/>
          <p:nvPr/>
        </p:nvSpPr>
        <p:spPr>
          <a:xfrm rot="20232765">
            <a:off x="1883404" y="2038008"/>
            <a:ext cx="507147" cy="4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7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101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 Mitra</vt:lpstr>
      <vt:lpstr>B Titr</vt:lpstr>
      <vt:lpstr>Calibri</vt:lpstr>
      <vt:lpstr>Calibri Light</vt:lpstr>
      <vt:lpstr>Office Theme</vt:lpstr>
      <vt:lpstr>مشاوره توسعه فنی محصولات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شیــــراز</dc:title>
  <dc:creator>Windows User</dc:creator>
  <cp:lastModifiedBy>cti</cp:lastModifiedBy>
  <cp:revision>12</cp:revision>
  <dcterms:created xsi:type="dcterms:W3CDTF">2019-03-09T10:59:02Z</dcterms:created>
  <dcterms:modified xsi:type="dcterms:W3CDTF">2019-05-01T07:28:18Z</dcterms:modified>
</cp:coreProperties>
</file>