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C45"/>
    <a:srgbClr val="E4DAA6"/>
    <a:srgbClr val="D4D8D5"/>
    <a:srgbClr val="7C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78E3-6DD0-41DA-9393-DB96044FFBB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6C6E-C5F8-47A3-9391-7182B0994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64483"/>
            <a:ext cx="9144000" cy="2387600"/>
          </a:xfrm>
          <a:effectLst>
            <a:glow rad="215900">
              <a:schemeClr val="bg1"/>
            </a:glow>
          </a:effectLst>
        </p:spPr>
        <p:txBody>
          <a:bodyPr>
            <a:normAutofit/>
          </a:bodyPr>
          <a:lstStyle/>
          <a:p>
            <a:pPr algn="l"/>
            <a:r>
              <a:rPr lang="fa-IR" sz="5400" b="1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مشاوره توسعه فنی محصولات</a:t>
            </a:r>
            <a:endParaRPr lang="en-US" sz="5400" dirty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01" y="1638239"/>
            <a:ext cx="9144000" cy="1655762"/>
          </a:xfrm>
          <a:effectLst>
            <a:glow rad="203200">
              <a:schemeClr val="bg1"/>
            </a:glow>
          </a:effectLst>
        </p:spPr>
        <p:txBody>
          <a:bodyPr>
            <a:normAutofit/>
          </a:bodyPr>
          <a:lstStyle/>
          <a:p>
            <a:pPr algn="l" rtl="1"/>
            <a:r>
              <a:rPr lang="fa-IR" sz="2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 راهنمای تصویری ثبت درخواست مشاوره</a:t>
            </a:r>
            <a:r>
              <a:rPr lang="en-US" sz="2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توسعه فنی محصولات در </a:t>
            </a:r>
            <a:r>
              <a:rPr lang="fa-IR" sz="200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حوزه </a:t>
            </a:r>
            <a:r>
              <a:rPr lang="fa-IR" sz="200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فناوری </a:t>
            </a:r>
            <a:r>
              <a:rPr lang="fa-IR" sz="20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cs typeface="B Titr" panose="00000700000000000000" pitchFamily="2" charset="-78"/>
              </a:rPr>
              <a:t>اطلاعات</a:t>
            </a:r>
            <a:endParaRPr lang="en-US" sz="2000" dirty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9337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>
                <a:cs typeface="B Mitra" panose="00000400000000000000" pitchFamily="2" charset="-78"/>
              </a:rPr>
              <a:t>از طریق نشانی </a:t>
            </a:r>
            <a:r>
              <a:rPr lang="en-US" b="1" dirty="0">
                <a:cs typeface="B Mitra" panose="00000400000000000000" pitchFamily="2" charset="-78"/>
              </a:rPr>
              <a:t>bizservices.ir</a:t>
            </a:r>
            <a:r>
              <a:rPr lang="fa-IR" b="1" dirty="0">
                <a:cs typeface="B Mitra" panose="00000400000000000000" pitchFamily="2" charset="-78"/>
              </a:rPr>
              <a:t> و ورود متقاضی وارد حساب کاربری خود شوید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7"/>
          <a:srcRect l="9253" t="786" r="13447"/>
          <a:stretch/>
        </p:blipFill>
        <p:spPr>
          <a:xfrm>
            <a:off x="2754630" y="914399"/>
            <a:ext cx="6880860" cy="4115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158807" y="1323585"/>
            <a:ext cx="949960" cy="450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Arrow: Down 3"/>
          <p:cNvSpPr/>
          <p:nvPr/>
        </p:nvSpPr>
        <p:spPr>
          <a:xfrm rot="13446637">
            <a:off x="2825432" y="1797930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1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از طریق منوی خدمات موارد بیشتر را انتخاب نمایید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1630996" y="1471614"/>
            <a:ext cx="8930005" cy="3281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2243505" y="4340662"/>
            <a:ext cx="693446" cy="284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Arrow: Down 12"/>
          <p:cNvSpPr/>
          <p:nvPr/>
        </p:nvSpPr>
        <p:spPr>
          <a:xfrm rot="13446637">
            <a:off x="1862853" y="4596923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47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در لیست خدمت پیشخوان مشاوره توسعه فنی محصولات را انتخاب نمایید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6326" t="9288" r="2323" b="10959"/>
          <a:stretch/>
        </p:blipFill>
        <p:spPr>
          <a:xfrm>
            <a:off x="2125918" y="1291608"/>
            <a:ext cx="8139448" cy="3373757"/>
          </a:xfrm>
          <a:prstGeom prst="rect">
            <a:avLst/>
          </a:prstGeom>
        </p:spPr>
      </p:pic>
      <p:sp>
        <p:nvSpPr>
          <p:cNvPr id="20" name="Arrow: Down 12"/>
          <p:cNvSpPr/>
          <p:nvPr/>
        </p:nvSpPr>
        <p:spPr>
          <a:xfrm rot="6262942">
            <a:off x="9242447" y="2821876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 rot="10800000">
            <a:off x="6104585" y="2485623"/>
            <a:ext cx="2936383" cy="81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12064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در صفحه ثبت درخواست بر روی دکمه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ثبت این خدمت</a:t>
            </a:r>
            <a:r>
              <a:rPr lang="fa-IR" b="1" dirty="0" smtClean="0">
                <a:cs typeface="B Mitra" panose="00000400000000000000" pitchFamily="2" charset="-78"/>
              </a:rPr>
              <a:t>  کلیک نمایید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4129" t="15625" r="12123" b="28918"/>
          <a:stretch/>
        </p:blipFill>
        <p:spPr>
          <a:xfrm>
            <a:off x="2346062" y="903759"/>
            <a:ext cx="7829282" cy="40568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27291" y="1596980"/>
            <a:ext cx="1519707" cy="683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Arrow: Down 19"/>
          <p:cNvSpPr/>
          <p:nvPr/>
        </p:nvSpPr>
        <p:spPr>
          <a:xfrm rot="17539132">
            <a:off x="2133852" y="1553406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7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03" y="845311"/>
            <a:ext cx="8486775" cy="42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9" y="5223510"/>
            <a:ext cx="9144000" cy="442830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پس از تکمیل فرم بر روی دکمه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ثبت اطلاعات</a:t>
            </a:r>
            <a:r>
              <a:rPr lang="fa-IR" b="1" dirty="0" smtClean="0">
                <a:cs typeface="B Mitra" panose="00000400000000000000" pitchFamily="2" charset="-78"/>
              </a:rPr>
              <a:t>  کلیک نمایید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2300" y="4703163"/>
            <a:ext cx="1571625" cy="419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14551" y="2192856"/>
            <a:ext cx="7985880" cy="885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3967032">
            <a:off x="10175678" y="1924568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4914" t="32526" r="14399" b="63953"/>
          <a:stretch/>
        </p:blipFill>
        <p:spPr>
          <a:xfrm>
            <a:off x="8641724" y="3926406"/>
            <a:ext cx="1278127" cy="122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72954" r="17672" b="19645"/>
          <a:stretch/>
        </p:blipFill>
        <p:spPr>
          <a:xfrm>
            <a:off x="2160660" y="4152342"/>
            <a:ext cx="7870677" cy="418745"/>
          </a:xfrm>
          <a:prstGeom prst="rect">
            <a:avLst/>
          </a:prstGeom>
        </p:spPr>
      </p:pic>
      <p:sp>
        <p:nvSpPr>
          <p:cNvPr id="15" name="Arrow: Down 23"/>
          <p:cNvSpPr/>
          <p:nvPr/>
        </p:nvSpPr>
        <p:spPr>
          <a:xfrm rot="3967032">
            <a:off x="3866953" y="4378995"/>
            <a:ext cx="415290" cy="438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94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29" y="78520"/>
            <a:ext cx="3315379" cy="6652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32" y="6101749"/>
            <a:ext cx="2843735" cy="75625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929" y="6299431"/>
            <a:ext cx="2601912" cy="4955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5720" y="6009241"/>
            <a:ext cx="1042761" cy="84875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82980" y="5223510"/>
            <a:ext cx="10344150" cy="442830"/>
          </a:xfrm>
        </p:spPr>
        <p:txBody>
          <a:bodyPr>
            <a:noAutofit/>
          </a:bodyPr>
          <a:lstStyle/>
          <a:p>
            <a:pPr rtl="1"/>
            <a:r>
              <a:rPr lang="fa-IR" sz="2000" b="1" dirty="0" smtClean="0">
                <a:cs typeface="B Mitra" panose="00000400000000000000" pitchFamily="2" charset="-78"/>
              </a:rPr>
              <a:t>ابتدا با کلیک بر روی «نمونه فایل» فایل را دانلود نموده و بعد از تکمیل اطلاعات آن را در قسمت «انتخاب و بارگذاری فایل» بارگذاری نمایید.</a:t>
            </a:r>
            <a:endParaRPr lang="en-US" sz="2000" dirty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2156" t="29709" r="11925" b="19586"/>
          <a:stretch/>
        </p:blipFill>
        <p:spPr>
          <a:xfrm>
            <a:off x="1187670" y="899712"/>
            <a:ext cx="9934172" cy="37301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15549" y="2589945"/>
            <a:ext cx="2663686" cy="569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Arrow: Down 29"/>
          <p:cNvSpPr/>
          <p:nvPr/>
        </p:nvSpPr>
        <p:spPr>
          <a:xfrm rot="20232765">
            <a:off x="1883405" y="2061699"/>
            <a:ext cx="507147" cy="4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7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 Mitra</vt:lpstr>
      <vt:lpstr>B Titr</vt:lpstr>
      <vt:lpstr>Calibri</vt:lpstr>
      <vt:lpstr>Calibri Light</vt:lpstr>
      <vt:lpstr>Office Theme</vt:lpstr>
      <vt:lpstr>مشاوره توسعه فنی محصولات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شیــــراز</dc:title>
  <dc:creator>Windows User</dc:creator>
  <cp:lastModifiedBy>cti</cp:lastModifiedBy>
  <cp:revision>11</cp:revision>
  <dcterms:created xsi:type="dcterms:W3CDTF">2019-03-09T10:59:02Z</dcterms:created>
  <dcterms:modified xsi:type="dcterms:W3CDTF">2019-05-01T07:26:54Z</dcterms:modified>
</cp:coreProperties>
</file>